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7DE7E4-EEC1-472A-B222-91B62D15F96B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BC5EA54-8D53-45E1-9584-00C4C4769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796136" y="4365104"/>
            <a:ext cx="2966864" cy="1656184"/>
          </a:xfrm>
        </p:spPr>
        <p:txBody>
          <a:bodyPr/>
          <a:lstStyle/>
          <a:p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Ученицы 4 класса школы № 17                г. Казани  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Снитиной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Анастасии</a:t>
            </a: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chemeClr val="accent6">
                    <a:lumMod val="50000"/>
                  </a:schemeClr>
                </a:solidFill>
              </a:rPr>
              <a:t>Презентация  на тему       «Мои  прадеды»</a:t>
            </a:r>
            <a:endParaRPr lang="ru-RU" sz="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3461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16416" y="332656"/>
            <a:ext cx="370384" cy="1245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5400000">
            <a:off x="5654" y="662856"/>
            <a:ext cx="4680522" cy="3732090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725144"/>
            <a:ext cx="5486400" cy="1447056"/>
          </a:xfrm>
        </p:spPr>
        <p:txBody>
          <a:bodyPr>
            <a:normAutofit/>
          </a:bodyPr>
          <a:lstStyle/>
          <a:p>
            <a:pPr algn="ctr"/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 flipV="1">
            <a:off x="3928896" y="912086"/>
            <a:ext cx="4645277" cy="34864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Круглая лента лицом вверх 5"/>
          <p:cNvSpPr/>
          <p:nvPr/>
        </p:nvSpPr>
        <p:spPr>
          <a:xfrm>
            <a:off x="479870" y="4621688"/>
            <a:ext cx="8056912" cy="1800200"/>
          </a:xfrm>
          <a:prstGeom prst="ellipseRibbon2">
            <a:avLst>
              <a:gd name="adj1" fmla="val 41662"/>
              <a:gd name="adj2" fmla="val 71491"/>
              <a:gd name="adj3" fmla="val 125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Мои прадеды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1736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5400000">
            <a:off x="-496819" y="1080992"/>
            <a:ext cx="5832648" cy="41919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4008" y="980728"/>
            <a:ext cx="4042792" cy="5327104"/>
          </a:xfrm>
        </p:spPr>
        <p:txBody>
          <a:bodyPr>
            <a:normAutofit/>
          </a:bodyPr>
          <a:lstStyle/>
          <a:p>
            <a:pPr lvl="0" algn="ctr">
              <a:buClr>
                <a:srgbClr val="F3A447"/>
              </a:buClr>
            </a:pPr>
            <a:endParaRPr lang="ru-RU" sz="2000" b="1" dirty="0" smtClean="0">
              <a:solidFill>
                <a:srgbClr val="FEFAC9"/>
              </a:solidFill>
            </a:endParaRPr>
          </a:p>
          <a:p>
            <a:pPr lvl="0" algn="ctr">
              <a:buClr>
                <a:srgbClr val="F3A447"/>
              </a:buClr>
            </a:pPr>
            <a:r>
              <a:rPr lang="ru-RU" sz="2000" b="1" dirty="0" smtClean="0">
                <a:solidFill>
                  <a:srgbClr val="FEFAC9"/>
                </a:solidFill>
              </a:rPr>
              <a:t>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Мой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прадед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Ермолаев </a:t>
            </a:r>
            <a:r>
              <a:rPr lang="ru-RU" sz="2400" b="1" dirty="0">
                <a:solidFill>
                  <a:srgbClr val="002060"/>
                </a:solidFill>
              </a:rPr>
              <a:t>Степан Александрович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родился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25 мая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1925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года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в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поселке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Кукушкино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города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Казани.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Окончил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школу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№17.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613949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86380" y="428605"/>
            <a:ext cx="3462084" cy="553024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 1941 по 1945 годы участвовал в </a:t>
            </a:r>
            <a:r>
              <a:rPr lang="ru-RU" sz="2400" b="1" dirty="0" smtClean="0">
                <a:solidFill>
                  <a:srgbClr val="FF0000"/>
                </a:solidFill>
              </a:rPr>
              <a:t>Великой Отечественной войне. </a:t>
            </a:r>
          </a:p>
          <a:p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Был награжден орденами </a:t>
            </a:r>
            <a:r>
              <a:rPr lang="ru-RU" sz="2400" b="1" dirty="0" smtClean="0">
                <a:solidFill>
                  <a:srgbClr val="FF0000"/>
                </a:solidFill>
              </a:rPr>
              <a:t>«За победу над Германией» </a:t>
            </a:r>
            <a:r>
              <a:rPr lang="ru-RU" sz="2400" b="1" dirty="0" smtClean="0">
                <a:solidFill>
                  <a:schemeClr val="bg1"/>
                </a:solidFill>
              </a:rPr>
              <a:t>,</a:t>
            </a:r>
            <a:r>
              <a:rPr lang="ru-RU" sz="2400" b="1" dirty="0" smtClean="0">
                <a:solidFill>
                  <a:srgbClr val="FF0000"/>
                </a:solidFill>
              </a:rPr>
              <a:t>«За оборону Москвы»</a:t>
            </a:r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и другими.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18" r="9418"/>
          <a:stretch>
            <a:fillRect/>
          </a:stretch>
        </p:blipFill>
        <p:spPr>
          <a:xfrm>
            <a:off x="755576" y="4231882"/>
            <a:ext cx="2240579" cy="19735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43717"/>
            <a:ext cx="3984276" cy="3887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4419864"/>
            <a:ext cx="2160240" cy="16906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823958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629400" y="188640"/>
            <a:ext cx="20574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3" t="510" r="-206" b="-510"/>
          <a:stretch/>
        </p:blipFill>
        <p:spPr>
          <a:xfrm rot="5400000">
            <a:off x="-1069851" y="1033339"/>
            <a:ext cx="6459166" cy="43924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7984" y="188640"/>
            <a:ext cx="4464496" cy="64807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После  войны  служил в милиции  и  в  звании старшего   лейтенанта  в 1961  году  ушел  на пенсию.  За  хорошую службу  был  награжден медалями.                          С 1966   года    работал Председателем уличного   комитета поселка     Кукушкино. Умер в 1971 году.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5011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18" r="9418"/>
          <a:stretch>
            <a:fillRect/>
          </a:stretch>
        </p:blipFill>
        <p:spPr>
          <a:xfrm rot="5400000">
            <a:off x="-258080" y="1130288"/>
            <a:ext cx="5771728" cy="446449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6056" y="404664"/>
            <a:ext cx="3610744" cy="5615136"/>
          </a:xfrm>
        </p:spPr>
        <p:txBody>
          <a:bodyPr>
            <a:normAutofit/>
          </a:bodyPr>
          <a:lstStyle/>
          <a:p>
            <a:endParaRPr lang="ru-RU" sz="24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Другой  мой  прадед </a:t>
            </a:r>
            <a:r>
              <a:rPr lang="ru-RU" sz="2400" b="1" dirty="0" smtClean="0">
                <a:solidFill>
                  <a:srgbClr val="002060"/>
                </a:solidFill>
              </a:rPr>
              <a:t>Борисов  Анатолий Николаевич  </a:t>
            </a:r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родился     8  мая  1916  года в Петрограде (современный Санкт-Петербург). 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2948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629400" y="404664"/>
            <a:ext cx="2057400" cy="525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88" t="13783" r="9218" b="17910"/>
          <a:stretch/>
        </p:blipFill>
        <p:spPr>
          <a:xfrm rot="5400000">
            <a:off x="-629334" y="889471"/>
            <a:ext cx="4212471" cy="27387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68144" y="764704"/>
            <a:ext cx="2849488" cy="53991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Участвовал     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в     </a:t>
            </a:r>
            <a:r>
              <a:rPr lang="ru-RU" sz="2400" b="1" dirty="0">
                <a:solidFill>
                  <a:srgbClr val="FF0000"/>
                </a:solidFill>
              </a:rPr>
              <a:t>Великой  Отечественной   войне 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с  1941  по  1945   годы .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  Всю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войну  прошел   в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звании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старшего сержанта  в 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разведке.        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2306" y="836712"/>
            <a:ext cx="321558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90157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7838" y="764704"/>
            <a:ext cx="3608962" cy="5255096"/>
          </a:xfrm>
        </p:spPr>
        <p:txBody>
          <a:bodyPr>
            <a:normAutofit/>
          </a:bodyPr>
          <a:lstStyle/>
          <a:p>
            <a:pPr lvl="0">
              <a:buClr>
                <a:srgbClr val="F3A447"/>
              </a:buClr>
            </a:pP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  </a:t>
            </a: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Был   награжден   орденами   и  медалями за  боевые  заслуги.</a:t>
            </a:r>
            <a:endParaRPr lang="ru-RU" sz="2400" dirty="0">
              <a:solidFill>
                <a:srgbClr val="FEFAC9"/>
              </a:solidFill>
            </a:endParaRPr>
          </a:p>
          <a:p>
            <a:pPr lvl="0">
              <a:buClr>
                <a:srgbClr val="F3A447"/>
              </a:buClr>
            </a:pPr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Умер  в 1950  году  от   тяжких последствий  ранений.</a:t>
            </a:r>
          </a:p>
          <a:p>
            <a:endParaRPr lang="ru-RU" sz="2400" dirty="0"/>
          </a:p>
        </p:txBody>
      </p:sp>
      <p:pic>
        <p:nvPicPr>
          <p:cNvPr id="1026" name="Picture 2" descr="C:\Users\лариса\Downloads\DSCN03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98" t="19798" r="9396" b="220"/>
          <a:stretch/>
        </p:blipFill>
        <p:spPr bwMode="auto">
          <a:xfrm>
            <a:off x="-67062" y="0"/>
            <a:ext cx="4207014" cy="67413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60253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197</TotalTime>
  <Words>166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Презентация  на тему       «Мои  прадеды»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Алсу</cp:lastModifiedBy>
  <cp:revision>21</cp:revision>
  <dcterms:created xsi:type="dcterms:W3CDTF">2014-12-10T14:12:35Z</dcterms:created>
  <dcterms:modified xsi:type="dcterms:W3CDTF">2014-12-16T23:30:57Z</dcterms:modified>
</cp:coreProperties>
</file>